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61"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txBox="1">
            <a:spLocks noGrp="1"/>
          </p:cNvSpPr>
          <p:nvPr>
            <p:ph type="body" idx="1"/>
          </p:nvPr>
        </p:nvSpPr>
        <p:spPr>
          <a:xfrm>
            <a:off x="992665" y="3228896"/>
            <a:ext cx="7941310" cy="3058954"/>
          </a:xfrm>
          <a:prstGeom prst="rect">
            <a:avLst/>
          </a:prstGeom>
          <a:noFill/>
          <a:ln>
            <a:noFill/>
          </a:ln>
        </p:spPr>
        <p:txBody>
          <a:bodyPr spcFirstLastPara="1" wrap="square" lIns="93025" tIns="46500" rIns="93025" bIns="465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93" name="Google Shape;93;p1: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51187e2339_0_0: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g51187e2339_0_0: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56" name="Google Shape;156;g51187e2339_0_0: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583098e037_0_0: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g583098e037_0_0: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62" name="Google Shape;162;g583098e037_0_0: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11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must be kept.</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143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49a64b5986_0_49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g49a64b5986_0_49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08" name="Google Shape;108;g49a64b5986_0_49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4b93448afc_0_0: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g4b93448afc_0_0: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14" name="Google Shape;114;g4b93448afc_0_0: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4b1c38d769_0_0: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g4b1c38d769_0_0: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20" name="Google Shape;120;g4b1c38d769_0_0: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4b1c38d769_0_87: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g4b1c38d769_0_87: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r>
              <a:rPr lang="en-US"/>
              <a:t>.</a:t>
            </a:r>
            <a:endParaRPr sz="1200" b="0" i="0" u="none" strike="noStrike" cap="none">
              <a:solidFill>
                <a:schemeClr val="dk1"/>
              </a:solidFill>
              <a:latin typeface="Calibri"/>
              <a:ea typeface="Calibri"/>
              <a:cs typeface="Calibri"/>
              <a:sym typeface="Calibri"/>
            </a:endParaRPr>
          </a:p>
        </p:txBody>
      </p:sp>
      <p:sp>
        <p:nvSpPr>
          <p:cNvPr id="126" name="Google Shape;126;g4b1c38d769_0_87: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4b1c38d769_0_9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g4b1c38d769_0_9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32" name="Google Shape;132;g4b1c38d769_0_9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4b1c38d769_0_137: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g4b1c38d769_0_137: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38" name="Google Shape;138;g4b1c38d769_0_137: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4b1c38d769_0_10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g4b1c38d769_0_10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44" name="Google Shape;144;g4b1c38d769_0_10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4b1c38d769_0_148: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g4b1c38d769_0_148: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50" name="Google Shape;150;g4b1c38d769_0_148: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Large quote">
  <p:cSld name="Large quote">
    <p:bg>
      <p:bgPr>
        <a:solidFill>
          <a:srgbClr val="FACB47"/>
        </a:solid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768000" y="2294400"/>
            <a:ext cx="10579255" cy="2294400"/>
          </a:xfrm>
          <a:prstGeom prst="rect">
            <a:avLst/>
          </a:prstGeom>
          <a:noFill/>
          <a:ln>
            <a:noFill/>
          </a:ln>
        </p:spPr>
        <p:txBody>
          <a:bodyPr spcFirstLastPara="1" wrap="square" lIns="0" tIns="0" rIns="0" bIns="0" anchor="t" anchorCtr="0"/>
          <a:lstStyle>
            <a:lvl1pPr marL="457200" marR="0" lvl="0" indent="-228600" algn="ctr">
              <a:lnSpc>
                <a:spcPct val="103685"/>
              </a:lnSpc>
              <a:spcBef>
                <a:spcPts val="400"/>
              </a:spcBef>
              <a:spcAft>
                <a:spcPts val="0"/>
              </a:spcAft>
              <a:buClr>
                <a:srgbClr val="5EB130"/>
              </a:buClr>
              <a:buSzPts val="4104"/>
              <a:buFont typeface="Noto Sans Symbols"/>
              <a:buNone/>
              <a:defRPr sz="5400" b="0" i="0" u="none" strike="noStrike" cap="none">
                <a:solidFill>
                  <a:schemeClr val="lt1"/>
                </a:solidFill>
                <a:latin typeface="Cabin"/>
                <a:ea typeface="Cabin"/>
                <a:cs typeface="Cabin"/>
                <a:sym typeface="Cabin"/>
              </a:defRPr>
            </a:lvl1pPr>
            <a:lvl2pPr marL="914400" marR="0" lvl="1"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2pPr>
            <a:lvl3pPr marL="1371600" marR="0" lvl="2"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3pPr>
            <a:lvl4pPr marL="1828800" marR="0" lvl="3"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4pPr>
            <a:lvl5pPr marL="2286000" marR="0" lvl="4" indent="-383032" algn="l">
              <a:lnSpc>
                <a:spcPct val="108312"/>
              </a:lnSpc>
              <a:spcBef>
                <a:spcPts val="2100"/>
              </a:spcBef>
              <a:spcAft>
                <a:spcPts val="0"/>
              </a:spcAft>
              <a:buClr>
                <a:schemeClr val="lt2"/>
              </a:buClr>
              <a:buSzPts val="2432"/>
              <a:buFont typeface="Cabin"/>
              <a:buAutoNum type="arabicPeriod"/>
              <a:defRPr sz="3200" b="0" i="0" u="none" strike="noStrike" cap="none">
                <a:solidFill>
                  <a:schemeClr val="lt2"/>
                </a:solidFill>
                <a:latin typeface="Cabin"/>
                <a:ea typeface="Cabin"/>
                <a:cs typeface="Cabin"/>
                <a:sym typeface="Cabin"/>
              </a:defRPr>
            </a:lvl5pPr>
            <a:lvl6pPr marL="2743200" marR="0" lvl="5"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L="3200400" marR="0" lvl="6"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L="3657600" marR="0" lvl="7"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L="4114800" marR="0" lvl="8" indent="-400050" algn="l">
              <a:lnSpc>
                <a:spcPct val="90000"/>
              </a:lnSpc>
              <a:spcBef>
                <a:spcPts val="2100"/>
              </a:spcBef>
              <a:spcAft>
                <a:spcPts val="210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a:p>
        </p:txBody>
      </p:sp>
      <p:sp>
        <p:nvSpPr>
          <p:cNvPr id="17" name="Google Shape;17;p2"/>
          <p:cNvSpPr txBox="1">
            <a:spLocks noGrp="1"/>
          </p:cNvSpPr>
          <p:nvPr>
            <p:ph type="body" idx="2"/>
          </p:nvPr>
        </p:nvSpPr>
        <p:spPr>
          <a:xfrm>
            <a:off x="2140800" y="3734400"/>
            <a:ext cx="7838341" cy="1219200"/>
          </a:xfrm>
          <a:prstGeom prst="rect">
            <a:avLst/>
          </a:prstGeom>
          <a:noFill/>
          <a:ln>
            <a:noFill/>
          </a:ln>
        </p:spPr>
        <p:txBody>
          <a:bodyPr spcFirstLastPara="1" wrap="square" lIns="0" tIns="0" rIns="0" bIns="0" anchor="t" anchorCtr="0"/>
          <a:lstStyle>
            <a:lvl1pPr marL="457200" marR="0" lvl="0" indent="-228600" algn="ctr">
              <a:lnSpc>
                <a:spcPct val="233291"/>
              </a:lnSpc>
              <a:spcBef>
                <a:spcPts val="400"/>
              </a:spcBef>
              <a:spcAft>
                <a:spcPts val="0"/>
              </a:spcAft>
              <a:buClr>
                <a:srgbClr val="5EB130"/>
              </a:buClr>
              <a:buSzPts val="1824"/>
              <a:buFont typeface="Noto Sans Symbols"/>
              <a:buNone/>
              <a:defRPr sz="2400" b="0" i="0" u="none" strike="noStrike" cap="none">
                <a:solidFill>
                  <a:schemeClr val="lt1"/>
                </a:solidFill>
                <a:latin typeface="Cabin"/>
                <a:ea typeface="Cabin"/>
                <a:cs typeface="Cabin"/>
                <a:sym typeface="Cabin"/>
              </a:defRPr>
            </a:lvl1pPr>
            <a:lvl2pPr marL="914400" marR="0" lvl="1"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2pPr>
            <a:lvl3pPr marL="1371600" marR="0" lvl="2"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3pPr>
            <a:lvl4pPr marL="1828800" marR="0" lvl="3"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4pPr>
            <a:lvl5pPr marL="2286000" marR="0" lvl="4" indent="-383032" algn="l">
              <a:lnSpc>
                <a:spcPct val="108312"/>
              </a:lnSpc>
              <a:spcBef>
                <a:spcPts val="2100"/>
              </a:spcBef>
              <a:spcAft>
                <a:spcPts val="0"/>
              </a:spcAft>
              <a:buClr>
                <a:schemeClr val="lt2"/>
              </a:buClr>
              <a:buSzPts val="2432"/>
              <a:buFont typeface="Cabin"/>
              <a:buAutoNum type="arabicPeriod"/>
              <a:defRPr sz="3200" b="0" i="0" u="none" strike="noStrike" cap="none">
                <a:solidFill>
                  <a:schemeClr val="lt2"/>
                </a:solidFill>
                <a:latin typeface="Cabin"/>
                <a:ea typeface="Cabin"/>
                <a:cs typeface="Cabin"/>
                <a:sym typeface="Cabin"/>
              </a:defRPr>
            </a:lvl5pPr>
            <a:lvl6pPr marL="2743200" marR="0" lvl="5"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L="3200400" marR="0" lvl="6"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L="3657600" marR="0" lvl="7"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L="4114800" marR="0" lvl="8" indent="-400050" algn="l">
              <a:lnSpc>
                <a:spcPct val="90000"/>
              </a:lnSpc>
              <a:spcBef>
                <a:spcPts val="2100"/>
              </a:spcBef>
              <a:spcAft>
                <a:spcPts val="210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 name="Google Shape;68;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5" name="Google Shape;75;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userDrawn="1">
  <p:cSld name="1_Two Conten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b="1">
                <a:latin typeface="+mn-lt"/>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2" name="Google Shape;42;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sz="2000">
                <a:latin typeface="+mn-lt"/>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Tree>
    <p:extLst>
      <p:ext uri="{BB962C8B-B14F-4D97-AF65-F5344CB8AC3E}">
        <p14:creationId xmlns:p14="http://schemas.microsoft.com/office/powerpoint/2010/main" val="6267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full image">
  <p:cSld name="full image">
    <p:spTree>
      <p:nvGrpSpPr>
        <p:cNvPr id="1" name="Shape 18"/>
        <p:cNvGrpSpPr/>
        <p:nvPr/>
      </p:nvGrpSpPr>
      <p:grpSpPr>
        <a:xfrm>
          <a:off x="0" y="0"/>
          <a:ext cx="0" cy="0"/>
          <a:chOff x="0" y="0"/>
          <a:chExt cx="0" cy="0"/>
        </a:xfrm>
      </p:grpSpPr>
      <p:sp>
        <p:nvSpPr>
          <p:cNvPr id="19" name="Google Shape;19;p3"/>
          <p:cNvSpPr>
            <a:spLocks noGrp="1"/>
          </p:cNvSpPr>
          <p:nvPr>
            <p:ph type="pic" idx="2"/>
          </p:nvPr>
        </p:nvSpPr>
        <p:spPr>
          <a:xfrm>
            <a:off x="0" y="1"/>
            <a:ext cx="12191875" cy="6866400"/>
          </a:xfrm>
          <a:prstGeom prst="rect">
            <a:avLst/>
          </a:prstGeom>
          <a:noFill/>
          <a:ln>
            <a:noFill/>
          </a:ln>
        </p:spPr>
        <p:txBody>
          <a:bodyPr spcFirstLastPara="1" wrap="square" lIns="0" tIns="0" rIns="0" bIns="0" anchor="t" anchorCtr="0"/>
          <a:lstStyle>
            <a:lvl1pPr marR="0" lvl="0" algn="l" rtl="0">
              <a:lnSpc>
                <a:spcPct val="100000"/>
              </a:lnSpc>
              <a:spcBef>
                <a:spcPts val="400"/>
              </a:spcBef>
              <a:spcAft>
                <a:spcPts val="0"/>
              </a:spcAft>
              <a:buClr>
                <a:srgbClr val="5EB130"/>
              </a:buClr>
              <a:buSzPts val="1824"/>
              <a:buFont typeface="Noto Sans Symbols"/>
              <a:buChar char="▪"/>
              <a:defRPr sz="2400" b="0" i="0" u="none" strike="noStrike" cap="none">
                <a:solidFill>
                  <a:schemeClr val="dk2"/>
                </a:solidFill>
                <a:latin typeface="Questrial"/>
                <a:ea typeface="Questrial"/>
                <a:cs typeface="Questrial"/>
                <a:sym typeface="Questrial"/>
              </a:defRPr>
            </a:lvl1pPr>
            <a:lvl2pPr marR="0" lvl="1"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2pPr>
            <a:lvl3pPr marR="0" lvl="2"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3pPr>
            <a:lvl4pPr marR="0" lvl="3"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4pPr>
            <a:lvl5pPr marR="0" lvl="4" algn="l" rtl="0">
              <a:lnSpc>
                <a:spcPct val="108312"/>
              </a:lnSpc>
              <a:spcBef>
                <a:spcPts val="0"/>
              </a:spcBef>
              <a:spcAft>
                <a:spcPts val="0"/>
              </a:spcAft>
              <a:buClr>
                <a:schemeClr val="dk1"/>
              </a:buClr>
              <a:buSzPts val="2432"/>
              <a:buFont typeface="Cabin"/>
              <a:buAutoNum type="arabicPeriod"/>
              <a:defRPr sz="3200" b="0" i="0" u="none" strike="noStrike" cap="none">
                <a:solidFill>
                  <a:schemeClr val="dk1"/>
                </a:solidFill>
                <a:latin typeface="Cabin"/>
                <a:ea typeface="Cabin"/>
                <a:cs typeface="Cabin"/>
                <a:sym typeface="Cabin"/>
              </a:defRPr>
            </a:lvl5pPr>
            <a:lvl6pPr marR="0" lvl="5"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R="0" lvl="6"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R="0" lvl="7"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R="0" lvl="8"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a:p>
        </p:txBody>
      </p:sp>
      <p:sp>
        <p:nvSpPr>
          <p:cNvPr id="20" name="Google Shape;20;p3"/>
          <p:cNvSpPr txBox="1">
            <a:spLocks noGrp="1"/>
          </p:cNvSpPr>
          <p:nvPr>
            <p:ph type="title"/>
          </p:nvPr>
        </p:nvSpPr>
        <p:spPr>
          <a:xfrm>
            <a:off x="824628" y="358342"/>
            <a:ext cx="10135740" cy="558600"/>
          </a:xfrm>
          <a:prstGeom prst="rect">
            <a:avLst/>
          </a:prstGeom>
          <a:noFill/>
          <a:ln>
            <a:noFill/>
          </a:ln>
        </p:spPr>
        <p:txBody>
          <a:bodyPr spcFirstLastPara="1" wrap="square" lIns="0" tIns="0" rIns="0" bIns="0" anchor="t" anchorCtr="0"/>
          <a:lstStyle>
            <a:lvl1pPr marR="0" lvl="0" algn="l">
              <a:lnSpc>
                <a:spcPct val="106650"/>
              </a:lnSpc>
              <a:spcBef>
                <a:spcPts val="0"/>
              </a:spcBef>
              <a:spcAft>
                <a:spcPts val="0"/>
              </a:spcAft>
              <a:buClr>
                <a:srgbClr val="303333"/>
              </a:buClr>
              <a:buSzPts val="4000"/>
              <a:buFont typeface="Arial"/>
              <a:buNone/>
              <a:defRPr sz="4000" b="1" i="0" u="none" strike="noStrike" cap="none">
                <a:solidFill>
                  <a:srgbClr val="303333"/>
                </a:solidFill>
                <a:latin typeface="Arial"/>
                <a:ea typeface="Arial"/>
                <a:cs typeface="Arial"/>
                <a:sym typeface="Arial"/>
              </a:defRPr>
            </a:lvl1pPr>
            <a:lvl2pPr lvl="1">
              <a:spcBef>
                <a:spcPts val="0"/>
              </a:spcBef>
              <a:spcAft>
                <a:spcPts val="0"/>
              </a:spcAft>
              <a:buSzPts val="3700"/>
              <a:buNone/>
              <a:defRPr sz="1800"/>
            </a:lvl2pPr>
            <a:lvl3pPr lvl="2">
              <a:spcBef>
                <a:spcPts val="0"/>
              </a:spcBef>
              <a:spcAft>
                <a:spcPts val="0"/>
              </a:spcAft>
              <a:buSzPts val="3700"/>
              <a:buNone/>
              <a:defRPr sz="1800"/>
            </a:lvl3pPr>
            <a:lvl4pPr lvl="3">
              <a:spcBef>
                <a:spcPts val="0"/>
              </a:spcBef>
              <a:spcAft>
                <a:spcPts val="0"/>
              </a:spcAft>
              <a:buSzPts val="3700"/>
              <a:buNone/>
              <a:defRPr sz="1800"/>
            </a:lvl4pPr>
            <a:lvl5pPr lvl="4">
              <a:spcBef>
                <a:spcPts val="0"/>
              </a:spcBef>
              <a:spcAft>
                <a:spcPts val="0"/>
              </a:spcAft>
              <a:buSzPts val="3700"/>
              <a:buNone/>
              <a:defRPr sz="1800"/>
            </a:lvl5pPr>
            <a:lvl6pPr lvl="5">
              <a:spcBef>
                <a:spcPts val="0"/>
              </a:spcBef>
              <a:spcAft>
                <a:spcPts val="0"/>
              </a:spcAft>
              <a:buSzPts val="3700"/>
              <a:buNone/>
              <a:defRPr sz="1800"/>
            </a:lvl6pPr>
            <a:lvl7pPr lvl="6">
              <a:spcBef>
                <a:spcPts val="0"/>
              </a:spcBef>
              <a:spcAft>
                <a:spcPts val="0"/>
              </a:spcAft>
              <a:buSzPts val="3700"/>
              <a:buNone/>
              <a:defRPr sz="1800"/>
            </a:lvl7pPr>
            <a:lvl8pPr lvl="7">
              <a:spcBef>
                <a:spcPts val="0"/>
              </a:spcBef>
              <a:spcAft>
                <a:spcPts val="0"/>
              </a:spcAft>
              <a:buSzPts val="3700"/>
              <a:buNone/>
              <a:defRPr sz="1800"/>
            </a:lvl8pPr>
            <a:lvl9pPr lvl="8">
              <a:spcBef>
                <a:spcPts val="0"/>
              </a:spcBef>
              <a:spcAft>
                <a:spcPts val="0"/>
              </a:spcAft>
              <a:buSzPts val="3700"/>
              <a:buNone/>
              <a:defRPr sz="1800"/>
            </a:lvl9pPr>
          </a:lstStyle>
          <a:p>
            <a:endParaRPr/>
          </a:p>
        </p:txBody>
      </p:sp>
      <p:pic>
        <p:nvPicPr>
          <p:cNvPr id="5" name="Picture 4">
            <a:extLst>
              <a:ext uri="{FF2B5EF4-FFF2-40B4-BE49-F238E27FC236}">
                <a16:creationId xmlns:a16="http://schemas.microsoft.com/office/drawing/2014/main" id="{5EFA5371-2275-D04D-BA92-8DBF60EA8F9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60368" y="6203732"/>
            <a:ext cx="1092200" cy="5334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2"/>
        <p:cNvGrpSpPr/>
        <p:nvPr/>
      </p:nvGrpSpPr>
      <p:grpSpPr>
        <a:xfrm>
          <a:off x="0" y="0"/>
          <a:ext cx="0" cy="0"/>
          <a:chOff x="0" y="0"/>
          <a:chExt cx="0" cy="0"/>
        </a:xfrm>
      </p:grpSpPr>
      <p:sp>
        <p:nvSpPr>
          <p:cNvPr id="23" name="Google Shape;23;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p:nvPr/>
        </p:nvSpPr>
        <p:spPr>
          <a:xfrm>
            <a:off x="578589" y="1651028"/>
            <a:ext cx="11134337" cy="347787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dirty="0">
                <a:solidFill>
                  <a:schemeClr val="lt1"/>
                </a:solidFill>
                <a:latin typeface="+mj-lt"/>
                <a:ea typeface="Questrial"/>
                <a:cs typeface="Questrial"/>
                <a:sym typeface="Questrial"/>
              </a:rPr>
              <a:t>Nature art </a:t>
            </a:r>
            <a:endParaRPr b="1" dirty="0">
              <a:latin typeface="+mj-lt"/>
            </a:endParaRPr>
          </a:p>
          <a:p>
            <a:pPr marL="0" marR="0" lvl="0" indent="0" algn="ctr" rtl="0">
              <a:spcBef>
                <a:spcPts val="0"/>
              </a:spcBef>
              <a:spcAft>
                <a:spcPts val="0"/>
              </a:spcAft>
              <a:buNone/>
            </a:pPr>
            <a:r>
              <a:rPr lang="en-US" sz="6000" b="0" i="0" u="none" strike="noStrike" cap="none" dirty="0">
                <a:solidFill>
                  <a:schemeClr val="lt1"/>
                </a:solidFill>
                <a:latin typeface="+mj-lt"/>
                <a:ea typeface="Questrial"/>
                <a:cs typeface="Questrial"/>
                <a:sym typeface="Questrial"/>
              </a:rPr>
              <a:t>Teacher lesson guide </a:t>
            </a:r>
            <a:endParaRPr sz="6000" b="0" i="0" u="none" strike="noStrike" cap="none" dirty="0">
              <a:solidFill>
                <a:schemeClr val="lt1"/>
              </a:solidFill>
              <a:latin typeface="+mj-lt"/>
              <a:ea typeface="Questrial"/>
              <a:cs typeface="Questrial"/>
              <a:sym typeface="Questrial"/>
            </a:endParaRPr>
          </a:p>
          <a:p>
            <a:pPr marL="0" marR="0" lvl="0" indent="0" algn="ctr" rtl="0">
              <a:spcBef>
                <a:spcPts val="0"/>
              </a:spcBef>
              <a:spcAft>
                <a:spcPts val="0"/>
              </a:spcAft>
              <a:buNone/>
            </a:pPr>
            <a:r>
              <a:rPr lang="en-US" sz="6000" dirty="0">
                <a:solidFill>
                  <a:schemeClr val="lt1"/>
                </a:solidFill>
                <a:latin typeface="+mj-lt"/>
                <a:ea typeface="Questrial"/>
                <a:cs typeface="Questrial"/>
                <a:sym typeface="Questrial"/>
              </a:rPr>
              <a:t>Lesson 1</a:t>
            </a:r>
            <a:endParaRPr sz="6000" dirty="0">
              <a:solidFill>
                <a:schemeClr val="lt1"/>
              </a:solidFill>
              <a:latin typeface="+mj-lt"/>
              <a:ea typeface="Questrial"/>
              <a:cs typeface="Questrial"/>
              <a:sym typeface="Questrial"/>
            </a:endParaRPr>
          </a:p>
          <a:p>
            <a:pPr marL="0" marR="0" lvl="0" indent="0" algn="ctr" rtl="0">
              <a:spcBef>
                <a:spcPts val="0"/>
              </a:spcBef>
              <a:spcAft>
                <a:spcPts val="0"/>
              </a:spcAft>
              <a:buNone/>
            </a:pPr>
            <a:endParaRPr sz="4400" b="0" i="0" u="none" strike="noStrike" cap="none" dirty="0">
              <a:solidFill>
                <a:schemeClr val="lt1"/>
              </a:solidFill>
              <a:latin typeface="+mj-lt"/>
              <a:ea typeface="Calibri"/>
              <a:cs typeface="Calibri"/>
              <a:sym typeface="Calibri"/>
            </a:endParaRPr>
          </a:p>
          <a:p>
            <a:pPr marL="0" marR="0" lvl="0" indent="0" algn="ctr" rtl="0">
              <a:spcBef>
                <a:spcPts val="0"/>
              </a:spcBef>
              <a:spcAft>
                <a:spcPts val="0"/>
              </a:spcAft>
              <a:buNone/>
            </a:pPr>
            <a:endParaRPr sz="4400" b="0" i="0" u="none" strike="noStrike" cap="none" dirty="0">
              <a:solidFill>
                <a:schemeClr val="lt1"/>
              </a:solidFill>
              <a:latin typeface="+mj-lt"/>
              <a:ea typeface="Calibri"/>
              <a:cs typeface="Calibri"/>
              <a:sym typeface="Calibri"/>
            </a:endParaRPr>
          </a:p>
          <a:p>
            <a:pPr marL="0" marR="0" lvl="0" indent="0" algn="ctr" rtl="0">
              <a:spcBef>
                <a:spcPts val="0"/>
              </a:spcBef>
              <a:spcAft>
                <a:spcPts val="0"/>
              </a:spcAft>
              <a:buNone/>
            </a:pPr>
            <a:endParaRPr sz="4400" b="0" i="0" u="none" strike="noStrike" cap="none" dirty="0">
              <a:solidFill>
                <a:schemeClr val="lt1"/>
              </a:solidFill>
              <a:latin typeface="+mj-lt"/>
              <a:ea typeface="Calibri"/>
              <a:cs typeface="Calibri"/>
              <a:sym typeface="Calibri"/>
            </a:endParaRPr>
          </a:p>
        </p:txBody>
      </p:sp>
      <p:pic>
        <p:nvPicPr>
          <p:cNvPr id="96" name="Google Shape;96;p15"/>
          <p:cNvPicPr preferRelativeResize="0"/>
          <p:nvPr/>
        </p:nvPicPr>
        <p:blipFill rotWithShape="1">
          <a:blip r:embed="rId3" cstate="screen">
            <a:alphaModFix amt="5000"/>
            <a:extLst>
              <a:ext uri="{28A0092B-C50C-407E-A947-70E740481C1C}">
                <a14:useLocalDpi xmlns:a14="http://schemas.microsoft.com/office/drawing/2010/main"/>
              </a:ext>
            </a:extLst>
          </a:blip>
          <a:srcRect/>
          <a:stretch/>
        </p:blipFill>
        <p:spPr>
          <a:xfrm rot="911264">
            <a:off x="8933200" y="4664970"/>
            <a:ext cx="753722" cy="1035727"/>
          </a:xfrm>
          <a:prstGeom prst="rect">
            <a:avLst/>
          </a:prstGeom>
          <a:noFill/>
          <a:ln>
            <a:noFill/>
          </a:ln>
        </p:spPr>
      </p:pic>
      <p:pic>
        <p:nvPicPr>
          <p:cNvPr id="97" name="Google Shape;97;p15"/>
          <p:cNvPicPr preferRelativeResize="0"/>
          <p:nvPr/>
        </p:nvPicPr>
        <p:blipFill rotWithShape="1">
          <a:blip r:embed="rId3" cstate="screen">
            <a:alphaModFix amt="5000"/>
            <a:extLst>
              <a:ext uri="{28A0092B-C50C-407E-A947-70E740481C1C}">
                <a14:useLocalDpi xmlns:a14="http://schemas.microsoft.com/office/drawing/2010/main"/>
              </a:ext>
            </a:extLst>
          </a:blip>
          <a:srcRect/>
          <a:stretch/>
        </p:blipFill>
        <p:spPr>
          <a:xfrm rot="911264">
            <a:off x="6268264" y="5387311"/>
            <a:ext cx="753722" cy="1035727"/>
          </a:xfrm>
          <a:prstGeom prst="rect">
            <a:avLst/>
          </a:prstGeom>
          <a:noFill/>
          <a:ln>
            <a:noFill/>
          </a:ln>
        </p:spPr>
      </p:pic>
      <p:pic>
        <p:nvPicPr>
          <p:cNvPr id="98" name="Google Shape;98;p15"/>
          <p:cNvPicPr preferRelativeResize="0"/>
          <p:nvPr/>
        </p:nvPicPr>
        <p:blipFill rotWithShape="1">
          <a:blip r:embed="rId3" cstate="screen">
            <a:alphaModFix amt="5000"/>
            <a:extLst>
              <a:ext uri="{28A0092B-C50C-407E-A947-70E740481C1C}">
                <a14:useLocalDpi xmlns:a14="http://schemas.microsoft.com/office/drawing/2010/main"/>
              </a:ext>
            </a:extLst>
          </a:blip>
          <a:srcRect/>
          <a:stretch/>
        </p:blipFill>
        <p:spPr>
          <a:xfrm rot="911264">
            <a:off x="10484279" y="388269"/>
            <a:ext cx="753722" cy="1035727"/>
          </a:xfrm>
          <a:prstGeom prst="rect">
            <a:avLst/>
          </a:prstGeom>
          <a:noFill/>
          <a:ln>
            <a:noFill/>
          </a:ln>
        </p:spPr>
      </p:pic>
      <p:pic>
        <p:nvPicPr>
          <p:cNvPr id="99" name="Google Shape;99;p15"/>
          <p:cNvPicPr preferRelativeResize="0"/>
          <p:nvPr/>
        </p:nvPicPr>
        <p:blipFill rotWithShape="1">
          <a:blip r:embed="rId4" cstate="screen">
            <a:alphaModFix amt="5000"/>
            <a:extLst>
              <a:ext uri="{28A0092B-C50C-407E-A947-70E740481C1C}">
                <a14:useLocalDpi xmlns:a14="http://schemas.microsoft.com/office/drawing/2010/main"/>
              </a:ext>
            </a:extLst>
          </a:blip>
          <a:srcRect/>
          <a:stretch/>
        </p:blipFill>
        <p:spPr>
          <a:xfrm rot="-1168137">
            <a:off x="3275646" y="4901076"/>
            <a:ext cx="866231" cy="1119177"/>
          </a:xfrm>
          <a:prstGeom prst="rect">
            <a:avLst/>
          </a:prstGeom>
          <a:noFill/>
          <a:ln>
            <a:noFill/>
          </a:ln>
        </p:spPr>
      </p:pic>
      <p:pic>
        <p:nvPicPr>
          <p:cNvPr id="100" name="Google Shape;100;p15"/>
          <p:cNvPicPr preferRelativeResize="0"/>
          <p:nvPr/>
        </p:nvPicPr>
        <p:blipFill rotWithShape="1">
          <a:blip r:embed="rId5" cstate="screen">
            <a:alphaModFix amt="5000"/>
            <a:extLst>
              <a:ext uri="{28A0092B-C50C-407E-A947-70E740481C1C}">
                <a14:useLocalDpi xmlns:a14="http://schemas.microsoft.com/office/drawing/2010/main"/>
              </a:ext>
            </a:extLst>
          </a:blip>
          <a:srcRect/>
          <a:stretch/>
        </p:blipFill>
        <p:spPr>
          <a:xfrm rot="-2090590" flipH="1">
            <a:off x="838950" y="4940120"/>
            <a:ext cx="1033233" cy="612005"/>
          </a:xfrm>
          <a:prstGeom prst="rect">
            <a:avLst/>
          </a:prstGeom>
          <a:noFill/>
          <a:ln>
            <a:noFill/>
          </a:ln>
        </p:spPr>
      </p:pic>
      <p:pic>
        <p:nvPicPr>
          <p:cNvPr id="101" name="Google Shape;101;p15"/>
          <p:cNvPicPr preferRelativeResize="0"/>
          <p:nvPr/>
        </p:nvPicPr>
        <p:blipFill rotWithShape="1">
          <a:blip r:embed="rId6" cstate="screen">
            <a:alphaModFix amt="5000"/>
            <a:extLst>
              <a:ext uri="{28A0092B-C50C-407E-A947-70E740481C1C}">
                <a14:useLocalDpi xmlns:a14="http://schemas.microsoft.com/office/drawing/2010/main"/>
              </a:ext>
            </a:extLst>
          </a:blip>
          <a:srcRect/>
          <a:stretch/>
        </p:blipFill>
        <p:spPr>
          <a:xfrm rot="1801578">
            <a:off x="5443054" y="666436"/>
            <a:ext cx="830446" cy="642139"/>
          </a:xfrm>
          <a:prstGeom prst="rect">
            <a:avLst/>
          </a:prstGeom>
          <a:noFill/>
          <a:ln>
            <a:noFill/>
          </a:ln>
        </p:spPr>
      </p:pic>
      <p:pic>
        <p:nvPicPr>
          <p:cNvPr id="102" name="Google Shape;102;p15"/>
          <p:cNvPicPr preferRelativeResize="0"/>
          <p:nvPr/>
        </p:nvPicPr>
        <p:blipFill rotWithShape="1">
          <a:blip r:embed="rId3" cstate="screen">
            <a:alphaModFix amt="5000"/>
            <a:extLst>
              <a:ext uri="{28A0092B-C50C-407E-A947-70E740481C1C}">
                <a14:useLocalDpi xmlns:a14="http://schemas.microsoft.com/office/drawing/2010/main"/>
              </a:ext>
            </a:extLst>
          </a:blip>
          <a:srcRect/>
          <a:stretch/>
        </p:blipFill>
        <p:spPr>
          <a:xfrm rot="911264">
            <a:off x="379877" y="2249455"/>
            <a:ext cx="753722" cy="1035727"/>
          </a:xfrm>
          <a:prstGeom prst="rect">
            <a:avLst/>
          </a:prstGeom>
          <a:noFill/>
          <a:ln>
            <a:noFill/>
          </a:ln>
        </p:spPr>
      </p:pic>
      <p:pic>
        <p:nvPicPr>
          <p:cNvPr id="103" name="Google Shape;103;p15"/>
          <p:cNvPicPr preferRelativeResize="0"/>
          <p:nvPr/>
        </p:nvPicPr>
        <p:blipFill rotWithShape="1">
          <a:blip r:embed="rId4" cstate="screen">
            <a:alphaModFix amt="5000"/>
            <a:extLst>
              <a:ext uri="{28A0092B-C50C-407E-A947-70E740481C1C}">
                <a14:useLocalDpi xmlns:a14="http://schemas.microsoft.com/office/drawing/2010/main"/>
              </a:ext>
            </a:extLst>
          </a:blip>
          <a:srcRect/>
          <a:stretch/>
        </p:blipFill>
        <p:spPr>
          <a:xfrm rot="-1168133">
            <a:off x="1542324" y="271567"/>
            <a:ext cx="866232" cy="1119177"/>
          </a:xfrm>
          <a:prstGeom prst="rect">
            <a:avLst/>
          </a:prstGeom>
          <a:noFill/>
          <a:ln>
            <a:noFill/>
          </a:ln>
        </p:spPr>
      </p:pic>
      <p:pic>
        <p:nvPicPr>
          <p:cNvPr id="14" name="Picture 13">
            <a:extLst>
              <a:ext uri="{FF2B5EF4-FFF2-40B4-BE49-F238E27FC236}">
                <a16:creationId xmlns:a16="http://schemas.microsoft.com/office/drawing/2014/main" id="{DFA0C038-1758-B649-9C0A-857BF64FB574}"/>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717376" y="5486673"/>
            <a:ext cx="2188112" cy="106861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4"/>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Learning objectives revisited:</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use logical reasoning when making predictions.</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abstract relevant detail from an image.</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create representations using a variety of materials.</a:t>
            </a:r>
            <a:endParaRPr sz="3200" dirty="0">
              <a:solidFill>
                <a:schemeClr val="dk1"/>
              </a:solidFill>
              <a:latin typeface="+mj-lt"/>
              <a:ea typeface="Questrial"/>
              <a:cs typeface="Questrial"/>
              <a:sym typeface="Quest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What do these computing terms mean? </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Logical reasoning</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Abstraction</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Evaluation </a:t>
            </a:r>
            <a:endParaRPr sz="3200" dirty="0">
              <a:solidFill>
                <a:schemeClr val="dk1"/>
              </a:solidFill>
              <a:latin typeface="+mj-lt"/>
              <a:ea typeface="Questrial"/>
              <a:cs typeface="Questrial"/>
              <a:sym typeface="Quest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DE89F-98BE-CE4A-B633-C708B98F1A88}"/>
              </a:ext>
            </a:extLst>
          </p:cNvPr>
          <p:cNvSpPr>
            <a:spLocks noGrp="1"/>
          </p:cNvSpPr>
          <p:nvPr>
            <p:ph type="title"/>
          </p:nvPr>
        </p:nvSpPr>
        <p:spPr/>
        <p:txBody>
          <a:bodyPr/>
          <a:lstStyle/>
          <a:p>
            <a:r>
              <a:rPr lang="en-GB" dirty="0"/>
              <a:t>Licensing information</a:t>
            </a:r>
          </a:p>
        </p:txBody>
      </p:sp>
      <p:sp>
        <p:nvSpPr>
          <p:cNvPr id="3" name="Text Placeholder 2">
            <a:extLst>
              <a:ext uri="{FF2B5EF4-FFF2-40B4-BE49-F238E27FC236}">
                <a16:creationId xmlns:a16="http://schemas.microsoft.com/office/drawing/2014/main" id="{EF8D4210-D817-554C-802D-284A7EFB0A47}"/>
              </a:ext>
            </a:extLst>
          </p:cNvPr>
          <p:cNvSpPr>
            <a:spLocks noGrp="1"/>
          </p:cNvSpPr>
          <p:nvPr>
            <p:ph type="body" idx="1"/>
          </p:nvPr>
        </p:nvSpPr>
        <p:spPr/>
        <p:txBody>
          <a:bodyPr/>
          <a:lstStyle/>
          <a:p>
            <a:r>
              <a:rPr lang="en-GB" dirty="0"/>
              <a:t>Published by the Micro:bit Educational Foundation</a:t>
            </a:r>
            <a:br>
              <a:rPr lang="en-GB" dirty="0"/>
            </a:br>
            <a:r>
              <a:rPr lang="en-GB" dirty="0" err="1"/>
              <a:t>microbit.org</a:t>
            </a:r>
            <a:r>
              <a:rPr lang="en-GB" dirty="0"/>
              <a:t> under the following Creative Commons licence:</a:t>
            </a:r>
            <a:br>
              <a:rPr lang="en-GB" dirty="0"/>
            </a:br>
            <a:br>
              <a:rPr lang="en-GB" dirty="0"/>
            </a:br>
            <a:r>
              <a:rPr lang="en-GB" dirty="0"/>
              <a:t>Attribution-</a:t>
            </a:r>
            <a:r>
              <a:rPr lang="en-GB" dirty="0" err="1"/>
              <a:t>ShareAlike</a:t>
            </a:r>
            <a:r>
              <a:rPr lang="en-GB" dirty="0"/>
              <a:t> 4.0 International (CC BY-SA 4.0)</a:t>
            </a:r>
          </a:p>
          <a:p>
            <a:r>
              <a:rPr lang="en-GB" dirty="0">
                <a:hlinkClick r:id="rId3"/>
              </a:rPr>
              <a:t>https://creativecommons.org/licenses/by-sa/4.0/</a:t>
            </a:r>
            <a:r>
              <a:rPr lang="en-GB" dirty="0"/>
              <a:t>  </a:t>
            </a:r>
          </a:p>
          <a:p>
            <a:endParaRPr lang="en-GB" dirty="0"/>
          </a:p>
          <a:p>
            <a:endParaRPr lang="en-GB" dirty="0"/>
          </a:p>
        </p:txBody>
      </p:sp>
    </p:spTree>
    <p:extLst>
      <p:ext uri="{BB962C8B-B14F-4D97-AF65-F5344CB8AC3E}">
        <p14:creationId xmlns:p14="http://schemas.microsoft.com/office/powerpoint/2010/main" val="409691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Learning objectives: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use logical reasoning when making predictions.</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abstract relevant detail from a nature image.</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a:p>
            <a:pPr marL="457200" lvl="0" indent="-431800" algn="l" rtl="0">
              <a:lnSpc>
                <a:spcPct val="115000"/>
              </a:lnSpc>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To create nature representations using a variety of art materials.</a:t>
            </a:r>
            <a:endParaRPr sz="3200" dirty="0">
              <a:solidFill>
                <a:srgbClr val="505555"/>
              </a:solidFill>
              <a:latin typeface="+mj-lt"/>
              <a:ea typeface="Questrial"/>
              <a:cs typeface="Questrial"/>
              <a:sym typeface="Questrial"/>
            </a:endParaRPr>
          </a:p>
          <a:p>
            <a:pPr marL="0" lvl="0" indent="0" algn="l" rtl="0">
              <a:lnSpc>
                <a:spcPct val="115000"/>
              </a:lnSpc>
              <a:spcBef>
                <a:spcPts val="0"/>
              </a:spcBef>
              <a:spcAft>
                <a:spcPts val="0"/>
              </a:spcAft>
              <a:buNone/>
            </a:pPr>
            <a:endParaRPr sz="3200" dirty="0">
              <a:solidFill>
                <a:srgbClr val="505555"/>
              </a:solidFill>
              <a:latin typeface="+mj-lt"/>
              <a:ea typeface="Questrial"/>
              <a:cs typeface="Questrial"/>
              <a:sym typeface="Quest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Representing images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What did we discover on our nature walk?</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In this lesson, we will be creating representations of some of the wildlife we found.</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What ways do you think we will be representing the wildlife we found?</a:t>
            </a:r>
            <a:endParaRPr sz="3200" dirty="0">
              <a:solidFill>
                <a:srgbClr val="505555"/>
              </a:solidFill>
              <a:latin typeface="+mj-lt"/>
              <a:ea typeface="Questrial"/>
              <a:cs typeface="Questrial"/>
              <a:sym typeface="Quest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8"/>
          <p:cNvSpPr/>
          <p:nvPr/>
        </p:nvSpPr>
        <p:spPr>
          <a:xfrm>
            <a:off x="784288" y="-898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Logical Reasoning</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When we use evidence and clues to make predictions we are using logical reasoning.</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You have just used logical reasoning to predict the types of representations we are going to make. </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In computing, we use logical reasoning to predict how the code might work and to identify and solve problems.</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lvl="0" indent="0" algn="l" rtl="0">
              <a:lnSpc>
                <a:spcPct val="106650"/>
              </a:lnSpc>
              <a:spcBef>
                <a:spcPts val="0"/>
              </a:spcBef>
              <a:spcAft>
                <a:spcPts val="0"/>
              </a:spcAft>
              <a:buClr>
                <a:schemeClr val="dk1"/>
              </a:buClr>
              <a:buFont typeface="Arial"/>
              <a:buNone/>
            </a:pPr>
            <a:r>
              <a:rPr lang="en-US" sz="4000" b="1" dirty="0">
                <a:solidFill>
                  <a:schemeClr val="dk1"/>
                </a:solidFill>
                <a:latin typeface="+mj-lt"/>
                <a:ea typeface="Questrial"/>
                <a:cs typeface="Questrial"/>
                <a:sym typeface="Questrial"/>
              </a:rPr>
              <a:t>Art zones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How do we use the materials in each art zone?</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What rules should we follow when we are using the art zones?  </a:t>
            </a:r>
            <a:endParaRPr sz="3200" dirty="0">
              <a:solidFill>
                <a:srgbClr val="505555"/>
              </a:solidFill>
              <a:latin typeface="+mj-lt"/>
              <a:ea typeface="Questrial"/>
              <a:cs typeface="Questrial"/>
              <a:sym typeface="Quest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0"/>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Creating artistic representations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Select an image from our nature walk that you find interesting.</a:t>
            </a: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Explore how the image can be represented using the materials in each art-zone.</a:t>
            </a: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Can you represent the image by representing part of the image that is strongly associated with that plant/animal?</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1"/>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Abstraction</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Abstraction is when we select the most important detail(s) and leave out information that is not required.</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What information would you abstract if you were representing a flower, a dog, a tree?</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Abstraction is useful when solving problems as it helps us to focus on the important information and ignore the details we don’t need. </a:t>
            </a:r>
            <a:endParaRPr sz="3200" dirty="0">
              <a:solidFill>
                <a:srgbClr val="505555"/>
              </a:solidFill>
              <a:latin typeface="+mj-lt"/>
              <a:ea typeface="Questrial"/>
              <a:cs typeface="Questrial"/>
              <a:sym typeface="Questrial"/>
            </a:endParaRPr>
          </a:p>
          <a:p>
            <a:pPr marL="457200" marR="0" lvl="0" indent="0" algn="l" rtl="0">
              <a:spcBef>
                <a:spcPts val="0"/>
              </a:spcBef>
              <a:spcAft>
                <a:spcPts val="0"/>
              </a:spcAft>
              <a:buNone/>
            </a:pPr>
            <a:endParaRPr sz="3200" dirty="0">
              <a:solidFill>
                <a:srgbClr val="505555"/>
              </a:solidFill>
              <a:latin typeface="+mj-lt"/>
              <a:ea typeface="Questrial"/>
              <a:cs typeface="Questrial"/>
              <a:sym typeface="Quest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2"/>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Evaluating artistic representations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We are going to share our representations with the class.</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When you show an example of the representations that you have created, identify one aspect you are pleased with and one you would like to improve if you had more time.</a:t>
            </a:r>
            <a:endParaRPr sz="3200" dirty="0">
              <a:solidFill>
                <a:srgbClr val="505555"/>
              </a:solidFill>
              <a:latin typeface="+mj-lt"/>
              <a:ea typeface="Questrial"/>
              <a:cs typeface="Questrial"/>
              <a:sym typeface="Quest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0" marR="0" lvl="0" indent="0" algn="l" rtl="0">
              <a:lnSpc>
                <a:spcPct val="106650"/>
              </a:lnSpc>
              <a:spcBef>
                <a:spcPts val="0"/>
              </a:spcBef>
              <a:spcAft>
                <a:spcPts val="0"/>
              </a:spcAft>
              <a:buNone/>
            </a:pPr>
            <a:r>
              <a:rPr lang="en-US" sz="4000" b="1" dirty="0">
                <a:solidFill>
                  <a:schemeClr val="dk1"/>
                </a:solidFill>
                <a:latin typeface="+mj-lt"/>
                <a:ea typeface="Questrial"/>
                <a:cs typeface="Questrial"/>
                <a:sym typeface="Questrial"/>
              </a:rPr>
              <a:t>Evaluation</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When we review our work and identify or success and areas for improvement, we are evaluating our work.</a:t>
            </a:r>
            <a:endParaRPr sz="3200" dirty="0">
              <a:solidFill>
                <a:srgbClr val="505555"/>
              </a:solidFill>
              <a:latin typeface="+mj-lt"/>
              <a:ea typeface="Questrial"/>
              <a:cs typeface="Questrial"/>
              <a:sym typeface="Questrial"/>
            </a:endParaRPr>
          </a:p>
          <a:p>
            <a:pPr marL="0" marR="0" lvl="0" indent="0" algn="l" rtl="0">
              <a:spcBef>
                <a:spcPts val="0"/>
              </a:spcBef>
              <a:spcAft>
                <a:spcPts val="0"/>
              </a:spcAft>
              <a:buNone/>
            </a:pPr>
            <a:endParaRPr sz="3200" dirty="0">
              <a:solidFill>
                <a:srgbClr val="505555"/>
              </a:solidFill>
              <a:latin typeface="+mj-lt"/>
              <a:ea typeface="Questrial"/>
              <a:cs typeface="Questrial"/>
              <a:sym typeface="Questrial"/>
            </a:endParaRPr>
          </a:p>
          <a:p>
            <a:pPr marL="457200" marR="0" lvl="0" indent="-431800" algn="l" rtl="0">
              <a:spcBef>
                <a:spcPts val="0"/>
              </a:spcBef>
              <a:spcAft>
                <a:spcPts val="0"/>
              </a:spcAft>
              <a:buClr>
                <a:srgbClr val="505555"/>
              </a:buClr>
              <a:buSzPts val="3200"/>
              <a:buFont typeface="Questrial"/>
              <a:buChar char="●"/>
            </a:pPr>
            <a:r>
              <a:rPr lang="en-US" sz="3200" dirty="0">
                <a:solidFill>
                  <a:srgbClr val="505555"/>
                </a:solidFill>
                <a:latin typeface="+mj-lt"/>
                <a:ea typeface="Questrial"/>
                <a:cs typeface="Questrial"/>
                <a:sym typeface="Questrial"/>
              </a:rPr>
              <a:t>Evaluating is important so we can identify what went right, so we can do this again, and what went wrong, which we can change next time. </a:t>
            </a:r>
            <a:endParaRPr sz="3200" dirty="0">
              <a:solidFill>
                <a:srgbClr val="505555"/>
              </a:solidFill>
              <a:latin typeface="+mj-lt"/>
              <a:ea typeface="Questrial"/>
              <a:cs typeface="Questrial"/>
              <a:sym typeface="Quest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442</Words>
  <Application>Microsoft Macintosh PowerPoint</Application>
  <PresentationFormat>Widescreen</PresentationFormat>
  <Paragraphs>92</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Cabin</vt:lpstr>
      <vt:lpstr>Calibri</vt:lpstr>
      <vt:lpstr>Noto Sans Symbols</vt:lpstr>
      <vt:lpstr>Questrial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Licensing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Giles Booth</cp:lastModifiedBy>
  <cp:revision>5</cp:revision>
  <dcterms:modified xsi:type="dcterms:W3CDTF">2019-09-25T08:48:02Z</dcterms:modified>
</cp:coreProperties>
</file>