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D27F2-95C5-48D1-860A-3BB3427953BC}" v="8" dt="2019-06-11T11:04:0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3"/>
  </p:normalViewPr>
  <p:slideViewPr>
    <p:cSldViewPr snapToGrid="0">
      <p:cViewPr varScale="1">
        <p:scale>
          <a:sx n="116" d="100"/>
          <a:sy n="116" d="100"/>
        </p:scale>
        <p:origin x="224" y="360"/>
      </p:cViewPr>
      <p:guideLst>
        <p:guide orient="horz" pos="4319"/>
        <p:guide pos="6861"/>
        <p:guide orient="horz" pos="903"/>
        <p:guide orient="horz" pos="3839"/>
        <p:guide pos="517"/>
        <p:guide pos="69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Leeman" userId="08ffe5f0-1bec-4c36-97e2-86c9d0a99ab5" providerId="ADAL" clId="{B68D27F2-95C5-48D1-860A-3BB3427953BC}"/>
    <pc:docChg chg="addSld delSld modSld sldOrd">
      <pc:chgData name="Robert Leeman" userId="08ffe5f0-1bec-4c36-97e2-86c9d0a99ab5" providerId="ADAL" clId="{B68D27F2-95C5-48D1-860A-3BB3427953BC}" dt="2019-06-11T11:04:25.676" v="261" actId="20577"/>
      <pc:docMkLst>
        <pc:docMk/>
      </pc:docMkLst>
      <pc:sldChg chg="modSp">
        <pc:chgData name="Robert Leeman" userId="08ffe5f0-1bec-4c36-97e2-86c9d0a99ab5" providerId="ADAL" clId="{B68D27F2-95C5-48D1-860A-3BB3427953BC}" dt="2019-06-11T11:03:29.434" v="221" actId="20577"/>
        <pc:sldMkLst>
          <pc:docMk/>
          <pc:sldMk cId="2037157124" sldId="264"/>
        </pc:sldMkLst>
        <pc:spChg chg="mod">
          <ac:chgData name="Robert Leeman" userId="08ffe5f0-1bec-4c36-97e2-86c9d0a99ab5" providerId="ADAL" clId="{B68D27F2-95C5-48D1-860A-3BB3427953BC}" dt="2019-06-11T11:03:29.434" v="221" actId="20577"/>
          <ac:spMkLst>
            <pc:docMk/>
            <pc:sldMk cId="2037157124" sldId="264"/>
            <ac:spMk id="3" creationId="{1172F45A-BD97-495B-8106-0AE48FED9748}"/>
          </ac:spMkLst>
        </pc:spChg>
      </pc:sldChg>
      <pc:sldChg chg="modSp del">
        <pc:chgData name="Robert Leeman" userId="08ffe5f0-1bec-4c36-97e2-86c9d0a99ab5" providerId="ADAL" clId="{B68D27F2-95C5-48D1-860A-3BB3427953BC}" dt="2019-06-11T11:04:21.233" v="248" actId="2696"/>
        <pc:sldMkLst>
          <pc:docMk/>
          <pc:sldMk cId="3851524599" sldId="270"/>
        </pc:sldMkLst>
        <pc:spChg chg="mod">
          <ac:chgData name="Robert Leeman" userId="08ffe5f0-1bec-4c36-97e2-86c9d0a99ab5" providerId="ADAL" clId="{B68D27F2-95C5-48D1-860A-3BB3427953BC}" dt="2019-06-11T11:04:15.003" v="247" actId="20577"/>
          <ac:spMkLst>
            <pc:docMk/>
            <pc:sldMk cId="3851524599" sldId="270"/>
            <ac:spMk id="3" creationId="{1172F45A-BD97-495B-8106-0AE48FED9748}"/>
          </ac:spMkLst>
        </pc:spChg>
      </pc:sldChg>
      <pc:sldChg chg="modSp">
        <pc:chgData name="Robert Leeman" userId="08ffe5f0-1bec-4c36-97e2-86c9d0a99ab5" providerId="ADAL" clId="{B68D27F2-95C5-48D1-860A-3BB3427953BC}" dt="2019-06-11T11:04:25.676" v="261" actId="20577"/>
        <pc:sldMkLst>
          <pc:docMk/>
          <pc:sldMk cId="3816426685" sldId="273"/>
        </pc:sldMkLst>
        <pc:spChg chg="mod">
          <ac:chgData name="Robert Leeman" userId="08ffe5f0-1bec-4c36-97e2-86c9d0a99ab5" providerId="ADAL" clId="{B68D27F2-95C5-48D1-860A-3BB3427953BC}" dt="2019-06-11T11:04:25.676" v="261" actId="20577"/>
          <ac:spMkLst>
            <pc:docMk/>
            <pc:sldMk cId="3816426685" sldId="273"/>
            <ac:spMk id="3" creationId="{1172F45A-BD97-495B-8106-0AE48FED9748}"/>
          </ac:spMkLst>
        </pc:spChg>
      </pc:sldChg>
      <pc:sldChg chg="addSp modSp add ord">
        <pc:chgData name="Robert Leeman" userId="08ffe5f0-1bec-4c36-97e2-86c9d0a99ab5" providerId="ADAL" clId="{B68D27F2-95C5-48D1-860A-3BB3427953BC}" dt="2019-06-11T11:02:27.387" v="194" actId="20577"/>
        <pc:sldMkLst>
          <pc:docMk/>
          <pc:sldMk cId="3772523522" sldId="274"/>
        </pc:sldMkLst>
        <pc:spChg chg="mod">
          <ac:chgData name="Robert Leeman" userId="08ffe5f0-1bec-4c36-97e2-86c9d0a99ab5" providerId="ADAL" clId="{B68D27F2-95C5-48D1-860A-3BB3427953BC}" dt="2019-06-11T11:00:21.338" v="47" actId="20577"/>
          <ac:spMkLst>
            <pc:docMk/>
            <pc:sldMk cId="3772523522" sldId="274"/>
            <ac:spMk id="3" creationId="{703125B8-C0C1-4B14-83AD-E3156A36E846}"/>
          </ac:spMkLst>
        </pc:spChg>
        <pc:spChg chg="add mod">
          <ac:chgData name="Robert Leeman" userId="08ffe5f0-1bec-4c36-97e2-86c9d0a99ab5" providerId="ADAL" clId="{B68D27F2-95C5-48D1-860A-3BB3427953BC}" dt="2019-06-11T11:02:27.387" v="194" actId="20577"/>
          <ac:spMkLst>
            <pc:docMk/>
            <pc:sldMk cId="3772523522" sldId="274"/>
            <ac:spMk id="4" creationId="{96487FCC-D5F4-4057-BC25-9E129A7033A9}"/>
          </ac:spMkLst>
        </pc:spChg>
        <pc:spChg chg="add mod">
          <ac:chgData name="Robert Leeman" userId="08ffe5f0-1bec-4c36-97e2-86c9d0a99ab5" providerId="ADAL" clId="{B68D27F2-95C5-48D1-860A-3BB3427953BC}" dt="2019-06-11T11:02:07.533" v="178" actId="2085"/>
          <ac:spMkLst>
            <pc:docMk/>
            <pc:sldMk cId="3772523522" sldId="274"/>
            <ac:spMk id="5" creationId="{331CCDF3-FA50-498B-85A7-7ABA18D7D21D}"/>
          </ac:spMkLst>
        </pc:spChg>
      </pc:sldChg>
      <pc:sldChg chg="modSp add">
        <pc:chgData name="Robert Leeman" userId="08ffe5f0-1bec-4c36-97e2-86c9d0a99ab5" providerId="ADAL" clId="{B68D27F2-95C5-48D1-860A-3BB3427953BC}" dt="2019-06-11T11:03:41.562" v="233" actId="20577"/>
        <pc:sldMkLst>
          <pc:docMk/>
          <pc:sldMk cId="1645627613" sldId="275"/>
        </pc:sldMkLst>
        <pc:spChg chg="mod">
          <ac:chgData name="Robert Leeman" userId="08ffe5f0-1bec-4c36-97e2-86c9d0a99ab5" providerId="ADAL" clId="{B68D27F2-95C5-48D1-860A-3BB3427953BC}" dt="2019-06-11T11:03:41.562" v="233" actId="20577"/>
          <ac:spMkLst>
            <pc:docMk/>
            <pc:sldMk cId="1645627613" sldId="275"/>
            <ac:spMk id="3" creationId="{1172F45A-BD97-495B-8106-0AE48FED9748}"/>
          </ac:spMkLst>
        </pc:spChg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2473590403" sldId="276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1580766316" sldId="277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2287795140" sldId="278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2608458206" sldId="279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49108496" sldId="280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155519154" sldId="281"/>
        </pc:sldMkLst>
      </pc:sldChg>
      <pc:sldChg chg="add">
        <pc:chgData name="Robert Leeman" userId="08ffe5f0-1bec-4c36-97e2-86c9d0a99ab5" providerId="ADAL" clId="{B68D27F2-95C5-48D1-860A-3BB3427953BC}" dt="2019-06-11T11:04:01.163" v="234"/>
        <pc:sldMkLst>
          <pc:docMk/>
          <pc:sldMk cId="2587680912" sldId="282"/>
        </pc:sldMkLst>
      </pc:sldChg>
      <pc:sldChg chg="modSp add del">
        <pc:chgData name="Robert Leeman" userId="08ffe5f0-1bec-4c36-97e2-86c9d0a99ab5" providerId="ADAL" clId="{B68D27F2-95C5-48D1-860A-3BB3427953BC}" dt="2019-06-11T11:03:31.458" v="222" actId="2696"/>
        <pc:sldMkLst>
          <pc:docMk/>
          <pc:sldMk cId="2979643097" sldId="282"/>
        </pc:sldMkLst>
        <pc:spChg chg="mod">
          <ac:chgData name="Robert Leeman" userId="08ffe5f0-1bec-4c36-97e2-86c9d0a99ab5" providerId="ADAL" clId="{B68D27F2-95C5-48D1-860A-3BB3427953BC}" dt="2019-06-11T11:03:20.106" v="206" actId="20577"/>
          <ac:spMkLst>
            <pc:docMk/>
            <pc:sldMk cId="2979643097" sldId="282"/>
            <ac:spMk id="3" creationId="{578BDD48-6049-4436-9757-DAB699C04EA3}"/>
          </ac:spMkLst>
        </pc:spChg>
      </pc:sldChg>
    </pc:docChg>
  </pc:docChgLst>
</pc:chgInfo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680</Words>
  <Application>Microsoft Macintosh PowerPoint</Application>
  <PresentationFormat>Custom</PresentationFormat>
  <Paragraphs>131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Cabin</vt:lpstr>
      <vt:lpstr>Calibri</vt:lpstr>
      <vt:lpstr>Lato</vt:lpstr>
      <vt:lpstr>Noto Sans Symbols</vt:lpstr>
      <vt:lpstr>Questrial</vt:lpstr>
      <vt:lpstr>ARM PPT template 2016_Confidential</vt:lpstr>
      <vt:lpstr>PowerPoint Presentation</vt:lpstr>
      <vt:lpstr>PowerPoint Presentation</vt:lpstr>
      <vt:lpstr>PowerPoint Presentation</vt:lpstr>
      <vt:lpstr>Setting the scene</vt:lpstr>
      <vt:lpstr>There are two versions of this activity:</vt:lpstr>
      <vt:lpstr>Success criteria (no build):</vt:lpstr>
      <vt:lpstr>Input process output</vt:lpstr>
      <vt:lpstr>Sprites</vt:lpstr>
      <vt:lpstr>Co-ordinates</vt:lpstr>
      <vt:lpstr>Functions, loops and variables</vt:lpstr>
      <vt:lpstr>Creating a mock-up</vt:lpstr>
      <vt:lpstr>Group task:</vt:lpstr>
      <vt:lpstr>Success criteria (no build):</vt:lpstr>
      <vt:lpstr>Success criteria (with build):</vt:lpstr>
      <vt:lpstr>Input process output</vt:lpstr>
      <vt:lpstr>Creating a mock-up</vt:lpstr>
      <vt:lpstr>Group task:</vt:lpstr>
      <vt:lpstr>The paddle wheel:</vt:lpstr>
      <vt:lpstr>PowerPoint Presentation</vt:lpstr>
      <vt:lpstr>PowerPoint Presentation</vt:lpstr>
      <vt:lpstr>Success criteria (with build):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26</cp:revision>
  <dcterms:modified xsi:type="dcterms:W3CDTF">2019-06-11T13:33:03Z</dcterms:modified>
</cp:coreProperties>
</file>