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69f32c6d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g569f32c6dc_0_1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Debugging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569f32c6dc_0_1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69f32c6d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569f32c6dc_0_2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569f32c6dc_0_2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69f32c6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569f32c6dc_0_2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Abstraction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569f32c6dc_0_2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569f32c6d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569f32c6dc_0_3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Logical reasoning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569f32c6dc_0_3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692de40f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5692de40fe_0_1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5692de40fe_0_1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692de3e8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692de3e88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5692de3e88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911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slide must be kept.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973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2de3e88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5692de3e88_0_1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5692de3e88_0_1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 1 represents a star.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 2 represents a bed.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 3 represents a bicycle.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 4 represents a elephant. This image provides an opportunity to revisit abstraction. What detail has been included? - Ears and the trunk Is this enough detail to provide a accurate representation of an elephant?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14" name="Google Shape;114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2c899d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82c899d32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82c899d32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692de3e88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5692de3e88_0_10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5692de3e88_0_10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82c899d3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582c899d32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582c899d32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9f32c6d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9f32c6d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569f32c6d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569f32c6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g569f32c6dc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Evaluation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569f32c6dc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69f32c6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569f32c6dc_0_1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Algorithms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g569f32c6dc_0_1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829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B43157-4948-7E4F-9166-A242292626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Nature art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Teacher lesson guide </a:t>
            </a:r>
            <a:endParaRPr sz="6000" b="0" i="0" u="none" strike="noStrike" cap="none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Lesson 4</a:t>
            </a: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BEC9BE-1D34-A240-B27E-CA297B1E935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Finding and fixing the errors in algorithms and programs.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set of instructions to solve a problem written in a language that a computer can follow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Identifying the most important details and ignoring the details that are less important.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Using evidence and clues to make predictions.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Learning objectives revisited: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use logical reasoning to predict the output of programs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plan and write algorithms and programs to create LED nature art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evaluate programs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planner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35" name="Google Shape;235;p29"/>
          <p:cNvGrpSpPr/>
          <p:nvPr/>
        </p:nvGrpSpPr>
        <p:grpSpPr>
          <a:xfrm>
            <a:off x="1414400" y="1481229"/>
            <a:ext cx="1647825" cy="3993750"/>
            <a:chOff x="1414400" y="1807800"/>
            <a:chExt cx="1647825" cy="3993750"/>
          </a:xfrm>
        </p:grpSpPr>
        <p:pic>
          <p:nvPicPr>
            <p:cNvPr id="236" name="Google Shape;236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8" name="Google Shape;238;p29"/>
          <p:cNvGrpSpPr/>
          <p:nvPr/>
        </p:nvGrpSpPr>
        <p:grpSpPr>
          <a:xfrm>
            <a:off x="4091525" y="1481229"/>
            <a:ext cx="1647825" cy="3993750"/>
            <a:chOff x="1414400" y="1807800"/>
            <a:chExt cx="1647825" cy="3993750"/>
          </a:xfrm>
        </p:grpSpPr>
        <p:pic>
          <p:nvPicPr>
            <p:cNvPr id="239" name="Google Shape;239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1" name="Google Shape;241;p29"/>
          <p:cNvGrpSpPr/>
          <p:nvPr/>
        </p:nvGrpSpPr>
        <p:grpSpPr>
          <a:xfrm>
            <a:off x="6768675" y="1481229"/>
            <a:ext cx="1647825" cy="3993750"/>
            <a:chOff x="1414400" y="1807800"/>
            <a:chExt cx="1647825" cy="3993750"/>
          </a:xfrm>
        </p:grpSpPr>
        <p:pic>
          <p:nvPicPr>
            <p:cNvPr id="242" name="Google Shape;242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3" name="Google Shape;243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44" name="Google Shape;244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1481229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3943879"/>
            <a:ext cx="1647825" cy="15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9"/>
          <p:cNvSpPr txBox="1"/>
          <p:nvPr/>
        </p:nvSpPr>
        <p:spPr>
          <a:xfrm>
            <a:off x="1516887" y="2884334"/>
            <a:ext cx="1647825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7" name="Google Shape;247;p29"/>
          <p:cNvSpPr txBox="1"/>
          <p:nvPr/>
        </p:nvSpPr>
        <p:spPr>
          <a:xfrm>
            <a:off x="1465650" y="5474979"/>
            <a:ext cx="1647824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8" name="Google Shape;248;p29"/>
          <p:cNvSpPr txBox="1"/>
          <p:nvPr/>
        </p:nvSpPr>
        <p:spPr>
          <a:xfrm>
            <a:off x="4142788" y="2884334"/>
            <a:ext cx="1647812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9" name="Google Shape;249;p29"/>
          <p:cNvSpPr txBox="1"/>
          <p:nvPr/>
        </p:nvSpPr>
        <p:spPr>
          <a:xfrm>
            <a:off x="6819924" y="2884334"/>
            <a:ext cx="1647811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9445825" y="2884334"/>
            <a:ext cx="164781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4142800" y="5474979"/>
            <a:ext cx="16478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2" name="Google Shape;252;p29"/>
          <p:cNvSpPr txBox="1"/>
          <p:nvPr/>
        </p:nvSpPr>
        <p:spPr>
          <a:xfrm>
            <a:off x="9497075" y="5474979"/>
            <a:ext cx="159656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3" name="Google Shape;253;p29"/>
          <p:cNvSpPr txBox="1"/>
          <p:nvPr/>
        </p:nvSpPr>
        <p:spPr>
          <a:xfrm>
            <a:off x="6871199" y="5474979"/>
            <a:ext cx="1647799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representation of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07851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89F-98BE-CE4A-B633-C708B98F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Licensing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4210-D817-554C-802D-284A7EFB0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Published by the Micro:bit Educational Foundation</a:t>
            </a:r>
            <a:br>
              <a:rPr lang="en-GB" dirty="0"/>
            </a:br>
            <a:r>
              <a:rPr lang="en-GB" dirty="0" err="1"/>
              <a:t>microbit.org</a:t>
            </a:r>
            <a:r>
              <a:rPr lang="en-GB" dirty="0"/>
              <a:t> under the following Creative Commons licence: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Attribution-</a:t>
            </a:r>
            <a:r>
              <a:rPr lang="en-GB" dirty="0" err="1"/>
              <a:t>ShareAlike</a:t>
            </a:r>
            <a:r>
              <a:rPr lang="en-GB" dirty="0"/>
              <a:t> 4.0 International (CC BY-SA 4.0)</a:t>
            </a:r>
          </a:p>
          <a:p>
            <a:r>
              <a:rPr lang="en-GB" dirty="0">
                <a:hlinkClick r:id="rId3"/>
              </a:rPr>
              <a:t>https://creativecommons.org/licenses/by-sa/4.0/</a:t>
            </a: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8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Learning objectives: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use logical reasoning to predict the output of programs.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plan and write algorithms and programs to create LED nature art.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evaluate programs.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What items are these programs representing?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784300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Questrial"/>
                <a:ea typeface="Questrial"/>
                <a:cs typeface="Questrial"/>
                <a:sym typeface="Questrial"/>
              </a:rPr>
              <a:t>Program 1</a:t>
            </a: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3667175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Questrial"/>
                <a:ea typeface="Questrial"/>
                <a:cs typeface="Questrial"/>
                <a:sym typeface="Questrial"/>
              </a:rPr>
              <a:t>Program 2</a:t>
            </a: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6550050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Questrial"/>
                <a:ea typeface="Questrial"/>
                <a:cs typeface="Questrial"/>
                <a:sym typeface="Questrial"/>
              </a:rPr>
              <a:t>Program 3</a:t>
            </a: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9432925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Questrial"/>
                <a:ea typeface="Questrial"/>
                <a:cs typeface="Questrial"/>
                <a:sym typeface="Questrial"/>
              </a:rPr>
              <a:t>Program 4</a:t>
            </a: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21" name="Google Shape;12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305" y="2788675"/>
            <a:ext cx="2367150" cy="365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10150" y="2813113"/>
            <a:ext cx="2367150" cy="3603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28555" y="2823625"/>
            <a:ext cx="2453100" cy="3582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432925" y="2757504"/>
            <a:ext cx="2367150" cy="3531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Creating LED nature art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We will create LED representations of some plants/animals we found on our nature walk.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What steps will we need to take to create our LED nature art?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31" name="Google Shape;131;p18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1590275" y="5036625"/>
            <a:ext cx="1703650" cy="158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5299" y="4859013"/>
            <a:ext cx="4266500" cy="19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Creating LED nature art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Select images from our nature walk.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Plan an LED representation (algorithm) of these images.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Write the program using the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editor.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Test and debug the program.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Evaluating our LED nature art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Which LED representations are you most happy with? Why.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Which LED representations would you like to improve? Why.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How have you made use of abstraction, algorithms, logical reasoning and debugging today?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/>
          <p:nvPr/>
        </p:nvSpPr>
        <p:spPr>
          <a:xfrm>
            <a:off x="1012900" y="367400"/>
            <a:ext cx="10869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Reviewing the computing concepts we have used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In this unit we have used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logical reasoning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abstraction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evaluation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algorithms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programs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debugging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Identifying the success and the areas for improvement in our work to help improve our next piece of work.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Logical reasoning, abstraction, evaluation, algorithms, programs or debugging?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set of sequenced instructions, steps or rules written for humans to help solve a problem or complete a task.</a:t>
            </a:r>
            <a:r>
              <a:rPr lang="en-US" sz="1100" dirty="0">
                <a:solidFill>
                  <a:srgbClr val="505555"/>
                </a:solidFill>
                <a:latin typeface="+mj-lt"/>
              </a:rPr>
              <a:t> 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514</Words>
  <Application>Microsoft Macintosh PowerPoint</Application>
  <PresentationFormat>Widescreen</PresentationFormat>
  <Paragraphs>126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LED planner</vt:lpstr>
      <vt:lpstr>Licensing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Giles Booth</cp:lastModifiedBy>
  <cp:revision>4</cp:revision>
  <dcterms:modified xsi:type="dcterms:W3CDTF">2019-09-25T12:05:38Z</dcterms:modified>
</cp:coreProperties>
</file>